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3"/>
  </p:notesMasterIdLst>
  <p:sldIdLst>
    <p:sldId id="1923" r:id="rId2"/>
    <p:sldId id="256" r:id="rId3"/>
    <p:sldId id="1932" r:id="rId4"/>
    <p:sldId id="257" r:id="rId5"/>
    <p:sldId id="1925" r:id="rId6"/>
    <p:sldId id="1926" r:id="rId7"/>
    <p:sldId id="1927" r:id="rId8"/>
    <p:sldId id="1931" r:id="rId9"/>
    <p:sldId id="266" r:id="rId10"/>
    <p:sldId id="287" r:id="rId11"/>
    <p:sldId id="263" r:id="rId12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kuriang1Cimahi" initials="S" lastIdx="1" clrIdx="0">
    <p:extLst>
      <p:ext uri="{19B8F6BF-5375-455C-9EA6-DF929625EA0E}">
        <p15:presenceInfo xmlns:p15="http://schemas.microsoft.com/office/powerpoint/2012/main" userId="Sangkuriang1Cima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247"/>
    <a:srgbClr val="AF735D"/>
    <a:srgbClr val="F9F8FD"/>
    <a:srgbClr val="EF9375"/>
    <a:srgbClr val="EE7A3C"/>
    <a:srgbClr val="E06896"/>
    <a:srgbClr val="C8171F"/>
    <a:srgbClr val="010100"/>
    <a:srgbClr val="E68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68" autoAdjust="0"/>
    <p:restoredTop sz="94249" autoAdjust="0"/>
  </p:normalViewPr>
  <p:slideViewPr>
    <p:cSldViewPr snapToGrid="0">
      <p:cViewPr varScale="1">
        <p:scale>
          <a:sx n="42" d="100"/>
          <a:sy n="42" d="100"/>
        </p:scale>
        <p:origin x="20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0699F-9A44-4B8C-B982-1FB1C3FAEEC1}" type="datetimeFigureOut">
              <a:rPr lang="en-US" smtClean="0"/>
              <a:t>20-Jun-23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216F0-EF7C-42A6-97AE-2F0627F69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7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895af6e4c4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895af6e4c4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88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56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995B866-4FE8-AC1A-B81C-C4E33F2B1C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370011" y="880196"/>
            <a:ext cx="3935359" cy="852660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05E066-BFD9-6B5F-0E8A-5CD3440258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607942" y="2011481"/>
            <a:ext cx="3071832" cy="6655633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0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492E3D-75C4-C62A-4447-712655D1C6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51421" y="2145423"/>
            <a:ext cx="5996159" cy="5996154"/>
          </a:xfrm>
          <a:prstGeom prst="roundRect">
            <a:avLst>
              <a:gd name="adj" fmla="val 5000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7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9702DF8-FF91-AE9E-7751-72ED088250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65693" y="4065133"/>
            <a:ext cx="2569692" cy="2569690"/>
          </a:xfrm>
          <a:prstGeom prst="roundRect">
            <a:avLst>
              <a:gd name="adj" fmla="val 5000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2BE1B2-4777-B48A-42ED-6017381E77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52615" y="4065133"/>
            <a:ext cx="2569692" cy="2569690"/>
          </a:xfrm>
          <a:prstGeom prst="roundRect">
            <a:avLst>
              <a:gd name="adj" fmla="val 5000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B267B4EA-272B-52C5-D473-6BD06C0EEA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14633" y="3620612"/>
            <a:ext cx="3458734" cy="3458732"/>
          </a:xfrm>
          <a:prstGeom prst="roundRect">
            <a:avLst>
              <a:gd name="adj" fmla="val 5000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F8E870F-E8D5-A792-8142-6E2E43C90D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1979" y="3404494"/>
            <a:ext cx="3505199" cy="3505196"/>
          </a:xfrm>
          <a:prstGeom prst="roundRect">
            <a:avLst>
              <a:gd name="adj" fmla="val 13815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6E6522E-45C8-3E74-EB11-05047346DE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1398" y="3404494"/>
            <a:ext cx="3505199" cy="3505196"/>
          </a:xfrm>
          <a:prstGeom prst="roundRect">
            <a:avLst>
              <a:gd name="adj" fmla="val 13815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69A285D5-91EE-22FA-550C-D134032729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00815" y="3404494"/>
            <a:ext cx="3505199" cy="3505196"/>
          </a:xfrm>
          <a:prstGeom prst="roundRect">
            <a:avLst>
              <a:gd name="adj" fmla="val 13815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31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54AA60-FE0C-564D-3485-2FCB5E49A1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4492" y="1696042"/>
            <a:ext cx="3505200" cy="3508974"/>
          </a:xfrm>
          <a:prstGeom prst="roundRect">
            <a:avLst>
              <a:gd name="adj" fmla="val 18023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F801F9-E8C7-3DB6-CAD6-017129F5C6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70512" y="1696042"/>
            <a:ext cx="3505200" cy="3508974"/>
          </a:xfrm>
          <a:prstGeom prst="roundRect">
            <a:avLst>
              <a:gd name="adj" fmla="val 18023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81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60E10A-5DC8-76C3-7703-5E2FE20FFA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263073" y="1419214"/>
            <a:ext cx="5788745" cy="12542275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03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1F0F81-1E42-F9DF-1F39-4E674EB07F9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83111" y="1228758"/>
            <a:ext cx="3586505" cy="777075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A81E84D-5FDD-996D-976B-08D0E1942EF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20461185">
            <a:off x="11935104" y="2030316"/>
            <a:ext cx="3586505" cy="777075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13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9864F9-A7DF-FDD5-9A1E-B86FC3B6FC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360789" y="1528005"/>
            <a:ext cx="3586505" cy="777075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180B07-5A9D-EF14-9653-A716F4894C8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601169">
            <a:off x="13451883" y="3085092"/>
            <a:ext cx="2786143" cy="6036641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35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2D282B-3DAD-8561-28AC-C17A836072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419829" y="1258121"/>
            <a:ext cx="3586505" cy="777075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20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272C3C-A664-36B2-1BE8-3593406C43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900214">
            <a:off x="189803" y="2504025"/>
            <a:ext cx="5131338" cy="11117892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2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BC4B945-92AF-FC6F-BE64-C389EF35C9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05284" y="1164913"/>
            <a:ext cx="3672544" cy="7957177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17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9B25C9-4839-1F1F-6CAD-EF6D8462E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528390" y="1189714"/>
            <a:ext cx="3592160" cy="7783009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B7A590-0340-AF79-52B2-67CCF6C5508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976379">
            <a:off x="12022094" y="2179969"/>
            <a:ext cx="3064141" cy="6638969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160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FFDA0C-AE62-4F32-B6D1-8598984D73F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62789" y="411776"/>
            <a:ext cx="3064141" cy="6638969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B52B45-B4EE-49DA-0C72-ACAF957BE0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308383" y="3236254"/>
            <a:ext cx="3064141" cy="6638969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0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39A42AC-202A-FBB1-A896-A12F121832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899088">
            <a:off x="3567918" y="1435395"/>
            <a:ext cx="3422868" cy="7416210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026227-D824-6AEC-742D-AC21F6C0E3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20713646">
            <a:off x="1963072" y="2184871"/>
            <a:ext cx="2736857" cy="592985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23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61159E2-480C-4E17-0E17-9EB92DF543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9392" y="2598630"/>
            <a:ext cx="7461038" cy="4756120"/>
          </a:xfrm>
          <a:custGeom>
            <a:avLst/>
            <a:gdLst>
              <a:gd name="connsiteX0" fmla="*/ 95931 w 7461038"/>
              <a:gd name="connsiteY0" fmla="*/ 0 h 4756120"/>
              <a:gd name="connsiteX1" fmla="*/ 7365109 w 7461038"/>
              <a:gd name="connsiteY1" fmla="*/ 0 h 4756120"/>
              <a:gd name="connsiteX2" fmla="*/ 7453501 w 7461038"/>
              <a:gd name="connsiteY2" fmla="*/ 58590 h 4756120"/>
              <a:gd name="connsiteX3" fmla="*/ 7461038 w 7461038"/>
              <a:gd name="connsiteY3" fmla="*/ 95925 h 4756120"/>
              <a:gd name="connsiteX4" fmla="*/ 7461038 w 7461038"/>
              <a:gd name="connsiteY4" fmla="*/ 4660195 h 4756120"/>
              <a:gd name="connsiteX5" fmla="*/ 7453501 w 7461038"/>
              <a:gd name="connsiteY5" fmla="*/ 4697530 h 4756120"/>
              <a:gd name="connsiteX6" fmla="*/ 7365109 w 7461038"/>
              <a:gd name="connsiteY6" fmla="*/ 4756120 h 4756120"/>
              <a:gd name="connsiteX7" fmla="*/ 95931 w 7461038"/>
              <a:gd name="connsiteY7" fmla="*/ 4756120 h 4756120"/>
              <a:gd name="connsiteX8" fmla="*/ 0 w 7461038"/>
              <a:gd name="connsiteY8" fmla="*/ 4660190 h 4756120"/>
              <a:gd name="connsiteX9" fmla="*/ 0 w 7461038"/>
              <a:gd name="connsiteY9" fmla="*/ 95930 h 4756120"/>
              <a:gd name="connsiteX10" fmla="*/ 95931 w 7461038"/>
              <a:gd name="connsiteY10" fmla="*/ 0 h 475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61038" h="4756120">
                <a:moveTo>
                  <a:pt x="95931" y="0"/>
                </a:moveTo>
                <a:lnTo>
                  <a:pt x="7365109" y="0"/>
                </a:lnTo>
                <a:cubicBezTo>
                  <a:pt x="7404844" y="0"/>
                  <a:pt x="7438938" y="24159"/>
                  <a:pt x="7453501" y="58590"/>
                </a:cubicBezTo>
                <a:lnTo>
                  <a:pt x="7461038" y="95925"/>
                </a:lnTo>
                <a:lnTo>
                  <a:pt x="7461038" y="4660195"/>
                </a:lnTo>
                <a:lnTo>
                  <a:pt x="7453501" y="4697530"/>
                </a:lnTo>
                <a:cubicBezTo>
                  <a:pt x="7438938" y="4731961"/>
                  <a:pt x="7404844" y="4756120"/>
                  <a:pt x="7365109" y="4756120"/>
                </a:cubicBezTo>
                <a:lnTo>
                  <a:pt x="95931" y="4756120"/>
                </a:lnTo>
                <a:cubicBezTo>
                  <a:pt x="42950" y="4756120"/>
                  <a:pt x="0" y="4713171"/>
                  <a:pt x="0" y="4660190"/>
                </a:cubicBezTo>
                <a:lnTo>
                  <a:pt x="0" y="95930"/>
                </a:lnTo>
                <a:cubicBezTo>
                  <a:pt x="0" y="42950"/>
                  <a:pt x="42950" y="0"/>
                  <a:pt x="959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05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E57774F-EA18-9EE9-FA04-BB4B4C169D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01613" y="1402158"/>
            <a:ext cx="3453548" cy="748268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74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B5DB24-74CA-2F41-FB52-343A460C698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51880" y="4743832"/>
            <a:ext cx="5384242" cy="11665852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54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31BAE7-50C3-2646-2FB2-E66BD351B77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8695" y="2504999"/>
            <a:ext cx="6052655" cy="13114079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6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5916C-3C17-18EF-EACD-B150B57AE6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67870" y="1544058"/>
            <a:ext cx="3316145" cy="7184980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333D49B-61E7-76BD-CA72-E4F15F2124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20021763">
            <a:off x="11836693" y="3750681"/>
            <a:ext cx="2532580" cy="5487255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29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B1187BC-6DB1-2EC7-A0E5-08838A888D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2876" y="679228"/>
            <a:ext cx="4120865" cy="8928538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1B05CE-22AE-F58B-536F-460AB44662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314004">
            <a:off x="3367932" y="2241557"/>
            <a:ext cx="3300756" cy="7151635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5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F461C70-1120-93A6-662B-2FA29E517D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910868">
            <a:off x="1936539" y="1231797"/>
            <a:ext cx="3610804" cy="7823406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4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D913B1-AA27-8A51-676D-FE209EE27A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881610" y="1529689"/>
            <a:ext cx="4849956" cy="10508235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02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A37FB28-D70D-C27F-C80D-CA6490B862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822758" y="1625379"/>
            <a:ext cx="3247498" cy="703624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C929DC-813A-16DD-1344-AFDAC6E7A0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59027" y="2158670"/>
            <a:ext cx="2755229" cy="5969660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67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CECAC3-9C50-BAFE-41E1-D5469B3DC3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5598" y="1138696"/>
            <a:ext cx="3696741" cy="8009603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42FC999-5497-8315-AC24-08FA252783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900000">
            <a:off x="4656641" y="2571831"/>
            <a:ext cx="2889953" cy="6261562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1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52DB61-4945-0B24-A742-34547BE4DF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1283" y="1715408"/>
            <a:ext cx="3164394" cy="685618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A42DD1C-8A87-2A42-0B65-7B6FB0715A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9121" y="1715408"/>
            <a:ext cx="3164394" cy="685618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4E35D17-81E8-8A3F-4637-B9BF128BB2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06960" y="1715408"/>
            <a:ext cx="3164394" cy="6856184"/>
          </a:xfrm>
          <a:custGeom>
            <a:avLst/>
            <a:gdLst>
              <a:gd name="connsiteX0" fmla="*/ 434572 w 3672544"/>
              <a:gd name="connsiteY0" fmla="*/ 0 h 7957177"/>
              <a:gd name="connsiteX1" fmla="*/ 625236 w 3672544"/>
              <a:gd name="connsiteY1" fmla="*/ 0 h 7957177"/>
              <a:gd name="connsiteX2" fmla="*/ 793051 w 3672544"/>
              <a:gd name="connsiteY2" fmla="*/ 0 h 7957177"/>
              <a:gd name="connsiteX3" fmla="*/ 831774 w 3672544"/>
              <a:gd name="connsiteY3" fmla="*/ 16039 h 7957177"/>
              <a:gd name="connsiteX4" fmla="*/ 840852 w 3672544"/>
              <a:gd name="connsiteY4" fmla="*/ 29504 h 7957177"/>
              <a:gd name="connsiteX5" fmla="*/ 840852 w 3672544"/>
              <a:gd name="connsiteY5" fmla="*/ 86849 h 7957177"/>
              <a:gd name="connsiteX6" fmla="*/ 1051657 w 3672544"/>
              <a:gd name="connsiteY6" fmla="*/ 297655 h 7957177"/>
              <a:gd name="connsiteX7" fmla="*/ 2622654 w 3672544"/>
              <a:gd name="connsiteY7" fmla="*/ 297655 h 7957177"/>
              <a:gd name="connsiteX8" fmla="*/ 2833460 w 3672544"/>
              <a:gd name="connsiteY8" fmla="*/ 86849 h 7957177"/>
              <a:gd name="connsiteX9" fmla="*/ 2833460 w 3672544"/>
              <a:gd name="connsiteY9" fmla="*/ 41104 h 7957177"/>
              <a:gd name="connsiteX10" fmla="*/ 2835008 w 3672544"/>
              <a:gd name="connsiteY10" fmla="*/ 33447 h 7957177"/>
              <a:gd name="connsiteX11" fmla="*/ 2846740 w 3672544"/>
              <a:gd name="connsiteY11" fmla="*/ 16039 h 7957177"/>
              <a:gd name="connsiteX12" fmla="*/ 2885464 w 3672544"/>
              <a:gd name="connsiteY12" fmla="*/ 0 h 7957177"/>
              <a:gd name="connsiteX13" fmla="*/ 3237972 w 3672544"/>
              <a:gd name="connsiteY13" fmla="*/ 0 h 7957177"/>
              <a:gd name="connsiteX14" fmla="*/ 3672544 w 3672544"/>
              <a:gd name="connsiteY14" fmla="*/ 434574 h 7957177"/>
              <a:gd name="connsiteX15" fmla="*/ 3672544 w 3672544"/>
              <a:gd name="connsiteY15" fmla="*/ 7522605 h 7957177"/>
              <a:gd name="connsiteX16" fmla="*/ 3237972 w 3672544"/>
              <a:gd name="connsiteY16" fmla="*/ 7957177 h 7957177"/>
              <a:gd name="connsiteX17" fmla="*/ 434572 w 3672544"/>
              <a:gd name="connsiteY17" fmla="*/ 7957177 h 7957177"/>
              <a:gd name="connsiteX18" fmla="*/ 0 w 3672544"/>
              <a:gd name="connsiteY18" fmla="*/ 7522605 h 7957177"/>
              <a:gd name="connsiteX19" fmla="*/ 0 w 3672544"/>
              <a:gd name="connsiteY19" fmla="*/ 434574 h 7957177"/>
              <a:gd name="connsiteX20" fmla="*/ 434572 w 3672544"/>
              <a:gd name="connsiteY20" fmla="*/ 0 h 795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2544" h="7957177">
                <a:moveTo>
                  <a:pt x="434572" y="0"/>
                </a:moveTo>
                <a:lnTo>
                  <a:pt x="625236" y="0"/>
                </a:lnTo>
                <a:lnTo>
                  <a:pt x="793051" y="0"/>
                </a:lnTo>
                <a:cubicBezTo>
                  <a:pt x="808174" y="0"/>
                  <a:pt x="821864" y="6131"/>
                  <a:pt x="831774" y="16039"/>
                </a:cubicBezTo>
                <a:lnTo>
                  <a:pt x="840852" y="29504"/>
                </a:lnTo>
                <a:lnTo>
                  <a:pt x="840852" y="86849"/>
                </a:lnTo>
                <a:cubicBezTo>
                  <a:pt x="840852" y="203275"/>
                  <a:pt x="935231" y="297655"/>
                  <a:pt x="1051657" y="297655"/>
                </a:cubicBezTo>
                <a:lnTo>
                  <a:pt x="2622654" y="297655"/>
                </a:lnTo>
                <a:cubicBezTo>
                  <a:pt x="2739080" y="297655"/>
                  <a:pt x="2833460" y="203275"/>
                  <a:pt x="2833460" y="86849"/>
                </a:cubicBezTo>
                <a:lnTo>
                  <a:pt x="2833460" y="41104"/>
                </a:lnTo>
                <a:lnTo>
                  <a:pt x="2835008" y="33447"/>
                </a:lnTo>
                <a:cubicBezTo>
                  <a:pt x="2837776" y="26895"/>
                  <a:pt x="2841784" y="20995"/>
                  <a:pt x="2846740" y="16039"/>
                </a:cubicBezTo>
                <a:lnTo>
                  <a:pt x="2885464" y="0"/>
                </a:lnTo>
                <a:lnTo>
                  <a:pt x="3237972" y="0"/>
                </a:lnTo>
                <a:cubicBezTo>
                  <a:pt x="3477980" y="0"/>
                  <a:pt x="3672544" y="194565"/>
                  <a:pt x="3672544" y="434574"/>
                </a:cubicBezTo>
                <a:lnTo>
                  <a:pt x="3672544" y="7522605"/>
                </a:lnTo>
                <a:cubicBezTo>
                  <a:pt x="3672544" y="7762612"/>
                  <a:pt x="3477980" y="7957177"/>
                  <a:pt x="3237972" y="7957177"/>
                </a:cubicBezTo>
                <a:lnTo>
                  <a:pt x="434572" y="7957177"/>
                </a:lnTo>
                <a:cubicBezTo>
                  <a:pt x="194565" y="7957177"/>
                  <a:pt x="0" y="7762612"/>
                  <a:pt x="0" y="7522605"/>
                </a:cubicBezTo>
                <a:lnTo>
                  <a:pt x="0" y="434574"/>
                </a:lnTo>
                <a:cubicBezTo>
                  <a:pt x="0" y="194565"/>
                  <a:pt x="194565" y="0"/>
                  <a:pt x="4345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22103-D532-4458-B31C-76ADFEB8BFBD}" type="datetimeFigureOut">
              <a:rPr lang="en-US" smtClean="0"/>
              <a:t>20-Jun-23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C104E-DC07-4262-A83A-4F0BFC0B4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0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D5736A1B-A7A4-D294-F362-1E97B233508B}"/>
              </a:ext>
            </a:extLst>
          </p:cNvPr>
          <p:cNvSpPr/>
          <p:nvPr/>
        </p:nvSpPr>
        <p:spPr>
          <a:xfrm>
            <a:off x="10593898" y="2107094"/>
            <a:ext cx="6346096" cy="63214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1C14C0-A996-E29A-DF5F-4DE62AA45584}"/>
              </a:ext>
            </a:extLst>
          </p:cNvPr>
          <p:cNvSpPr/>
          <p:nvPr/>
        </p:nvSpPr>
        <p:spPr>
          <a:xfrm>
            <a:off x="10934691" y="2419357"/>
            <a:ext cx="5719138" cy="569695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F66290-3202-DC42-5A20-16EF0DACF2E1}"/>
              </a:ext>
            </a:extLst>
          </p:cNvPr>
          <p:cNvSpPr/>
          <p:nvPr/>
        </p:nvSpPr>
        <p:spPr>
          <a:xfrm>
            <a:off x="592276" y="556225"/>
            <a:ext cx="336411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B06EBC-19AD-20DF-B2CB-63224E530E05}"/>
              </a:ext>
            </a:extLst>
          </p:cNvPr>
          <p:cNvSpPr/>
          <p:nvPr/>
        </p:nvSpPr>
        <p:spPr>
          <a:xfrm>
            <a:off x="592277" y="721272"/>
            <a:ext cx="6142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6707E2-331C-09ED-657C-8C73656F2759}"/>
              </a:ext>
            </a:extLst>
          </p:cNvPr>
          <p:cNvSpPr/>
          <p:nvPr/>
        </p:nvSpPr>
        <p:spPr>
          <a:xfrm>
            <a:off x="870077" y="886317"/>
            <a:ext cx="3364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93B2C1-55E0-C6FA-EA7E-080FBE29BDA8}"/>
              </a:ext>
            </a:extLst>
          </p:cNvPr>
          <p:cNvSpPr/>
          <p:nvPr/>
        </p:nvSpPr>
        <p:spPr>
          <a:xfrm>
            <a:off x="11308319" y="2816609"/>
            <a:ext cx="4971881" cy="49515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E2CBA-9345-E3E1-068C-660987084843}"/>
              </a:ext>
            </a:extLst>
          </p:cNvPr>
          <p:cNvSpPr txBox="1"/>
          <p:nvPr/>
        </p:nvSpPr>
        <p:spPr>
          <a:xfrm>
            <a:off x="1038282" y="1940608"/>
            <a:ext cx="7761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LAPORAN PRAKTIK KERJA LAPANGAN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45FA46-D596-EC5D-CFC4-B62152D7BB69}"/>
              </a:ext>
            </a:extLst>
          </p:cNvPr>
          <p:cNvSpPr txBox="1"/>
          <p:nvPr/>
        </p:nvSpPr>
        <p:spPr>
          <a:xfrm>
            <a:off x="2674835" y="6701203"/>
            <a:ext cx="184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Learn More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FBC04-7A9D-5649-DC56-86E08CEB4CA3}"/>
              </a:ext>
            </a:extLst>
          </p:cNvPr>
          <p:cNvSpPr txBox="1"/>
          <p:nvPr/>
        </p:nvSpPr>
        <p:spPr>
          <a:xfrm>
            <a:off x="1004518" y="2633752"/>
            <a:ext cx="955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Ramayana </a:t>
            </a:r>
            <a:r>
              <a:rPr lang="en-US" sz="4800" b="1" dirty="0" err="1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Cimahi</a:t>
            </a:r>
            <a:endParaRPr lang="en-US" sz="4800" b="1" dirty="0">
              <a:solidFill>
                <a:srgbClr val="EB72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E98BA-CAFE-EE68-EF25-C06567203FAF}"/>
              </a:ext>
            </a:extLst>
          </p:cNvPr>
          <p:cNvSpPr txBox="1"/>
          <p:nvPr/>
        </p:nvSpPr>
        <p:spPr>
          <a:xfrm>
            <a:off x="1004518" y="7884904"/>
            <a:ext cx="7761375" cy="153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i-FI" sz="16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KOMPETENSI KEAHLIAN REKAYASA PERANGKAT LUNAK</a:t>
            </a:r>
            <a:br>
              <a:rPr lang="en-US" sz="16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YAYASAN PENDIDIKAN DAYANG SUMBI JAYA LESTARI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SMK SANGKURIANG 1 CIMAHI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C4242-79DB-4BC8-A392-F0B3E457956A}"/>
              </a:ext>
            </a:extLst>
          </p:cNvPr>
          <p:cNvSpPr txBox="1"/>
          <p:nvPr/>
        </p:nvSpPr>
        <p:spPr>
          <a:xfrm>
            <a:off x="1020007" y="6792168"/>
            <a:ext cx="7761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Muhamad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Suryanto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510AD-F802-4852-27BF-A1F20CBE9B03}"/>
              </a:ext>
            </a:extLst>
          </p:cNvPr>
          <p:cNvSpPr txBox="1"/>
          <p:nvPr/>
        </p:nvSpPr>
        <p:spPr>
          <a:xfrm>
            <a:off x="1020006" y="3609951"/>
            <a:ext cx="7761375" cy="168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Memenuhi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Sebagian Dari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Tugas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Praktik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Kerja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Lapangan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SMK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Sangkuriang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Cimahi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92537-C0EF-D84D-077D-770E24B57E35}"/>
              </a:ext>
            </a:extLst>
          </p:cNvPr>
          <p:cNvSpPr txBox="1"/>
          <p:nvPr/>
        </p:nvSpPr>
        <p:spPr>
          <a:xfrm>
            <a:off x="1020005" y="6293660"/>
            <a:ext cx="776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Disusun</a:t>
            </a:r>
            <a:r>
              <a:rPr lang="en-US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Oleh: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2DE5BB-1EDD-8334-CF6A-125CC4B9BD09}"/>
              </a:ext>
            </a:extLst>
          </p:cNvPr>
          <p:cNvSpPr/>
          <p:nvPr/>
        </p:nvSpPr>
        <p:spPr>
          <a:xfrm>
            <a:off x="7559796" y="8232895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3EE4B7-BA3E-1287-04D2-19464A8D5F91}"/>
              </a:ext>
            </a:extLst>
          </p:cNvPr>
          <p:cNvSpPr/>
          <p:nvPr/>
        </p:nvSpPr>
        <p:spPr>
          <a:xfrm>
            <a:off x="8020906" y="8694102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1BCB4D-F3E0-97B8-069B-96C7EC0DF7F5}"/>
              </a:ext>
            </a:extLst>
          </p:cNvPr>
          <p:cNvSpPr/>
          <p:nvPr/>
        </p:nvSpPr>
        <p:spPr>
          <a:xfrm>
            <a:off x="8448597" y="9122171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8A9F87-5107-C820-BB9E-6777A71F5430}"/>
              </a:ext>
            </a:extLst>
          </p:cNvPr>
          <p:cNvSpPr/>
          <p:nvPr/>
        </p:nvSpPr>
        <p:spPr>
          <a:xfrm>
            <a:off x="15416273" y="-1759177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8B3FD3-BAFB-5FBE-5BF9-23505EECB9E8}"/>
              </a:ext>
            </a:extLst>
          </p:cNvPr>
          <p:cNvSpPr/>
          <p:nvPr/>
        </p:nvSpPr>
        <p:spPr>
          <a:xfrm>
            <a:off x="15877383" y="-1297970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7B9E10-CCF4-1BAE-0D3E-18DC775C1ADB}"/>
              </a:ext>
            </a:extLst>
          </p:cNvPr>
          <p:cNvSpPr/>
          <p:nvPr/>
        </p:nvSpPr>
        <p:spPr>
          <a:xfrm>
            <a:off x="16305074" y="-869901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88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56AD958-4696-D9DB-3F77-61E3BC3AAF75}"/>
              </a:ext>
            </a:extLst>
          </p:cNvPr>
          <p:cNvGrpSpPr/>
          <p:nvPr/>
        </p:nvGrpSpPr>
        <p:grpSpPr>
          <a:xfrm>
            <a:off x="10505988" y="1830407"/>
            <a:ext cx="5836596" cy="6697959"/>
            <a:chOff x="10482794" y="3936486"/>
            <a:chExt cx="5836596" cy="66979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1F08D9-CE9E-A2B0-7D8A-AD4EBF5A9B98}"/>
                </a:ext>
              </a:extLst>
            </p:cNvPr>
            <p:cNvSpPr txBox="1"/>
            <p:nvPr/>
          </p:nvSpPr>
          <p:spPr>
            <a:xfrm>
              <a:off x="10482794" y="5595373"/>
              <a:ext cx="5836596" cy="503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Selesainya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pelaksanaan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PKL, Kami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merasakan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begitu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banyak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manfaat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yang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didapatkan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dari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kegiatan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ini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Terutama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dalam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hal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pengalaman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,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pengetahuan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, dan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lainnya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Wawasan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dan skill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menjadi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bertambah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serta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diasah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dengan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lebih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baik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. Dari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pelaksanaan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PKL,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pembelajaran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dalam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menghadapi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simulasi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dunia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kerja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merupakan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sebuah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proses yang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penting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untuk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dilakukan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.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Peluang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ini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membantu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kami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untuk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belajar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secara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langsung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dalam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mempraktekkan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kemampuan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kami. kami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bisa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lebih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siap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dalam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menghadapi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dunia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kerja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dimasa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depan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 </a:t>
              </a: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nanti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ea typeface="Open Sans" pitchFamily="2" charset="0"/>
                  <a:cs typeface="Poppins" panose="00000500000000000000" pitchFamily="2" charset="0"/>
                </a:rPr>
                <a:t>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B90A9A-7C78-2FE0-5BD4-C5B368868243}"/>
                </a:ext>
              </a:extLst>
            </p:cNvPr>
            <p:cNvSpPr txBox="1"/>
            <p:nvPr/>
          </p:nvSpPr>
          <p:spPr>
            <a:xfrm>
              <a:off x="10482794" y="3936486"/>
              <a:ext cx="5836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latin typeface="Poppins" panose="00000500000000000000" pitchFamily="2" charset="0"/>
                  <a:cs typeface="Poppins" panose="00000500000000000000" pitchFamily="2" charset="0"/>
                </a:rPr>
                <a:t>Kesimpulan</a:t>
              </a:r>
              <a:endParaRPr lang="en-US" sz="60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487662E9-87FA-3858-B1B9-9A4F2B87E112}"/>
              </a:ext>
            </a:extLst>
          </p:cNvPr>
          <p:cNvSpPr/>
          <p:nvPr/>
        </p:nvSpPr>
        <p:spPr>
          <a:xfrm>
            <a:off x="16008549" y="-2279925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F2C437-24C7-5B89-A19E-83690C514934}"/>
              </a:ext>
            </a:extLst>
          </p:cNvPr>
          <p:cNvSpPr/>
          <p:nvPr/>
        </p:nvSpPr>
        <p:spPr>
          <a:xfrm>
            <a:off x="16469659" y="-1818718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C245FE-3309-7A10-300D-C362C901EA59}"/>
              </a:ext>
            </a:extLst>
          </p:cNvPr>
          <p:cNvSpPr/>
          <p:nvPr/>
        </p:nvSpPr>
        <p:spPr>
          <a:xfrm>
            <a:off x="16897350" y="-1390649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8C286-8F1E-5927-FE5C-55343304A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4" b="23712"/>
          <a:stretch/>
        </p:blipFill>
        <p:spPr>
          <a:xfrm>
            <a:off x="933747" y="939007"/>
            <a:ext cx="8210253" cy="84089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02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91D31164-0D87-6CA4-94BE-1177A5C5B41E}"/>
              </a:ext>
            </a:extLst>
          </p:cNvPr>
          <p:cNvSpPr/>
          <p:nvPr/>
        </p:nvSpPr>
        <p:spPr>
          <a:xfrm>
            <a:off x="15938488" y="462411"/>
            <a:ext cx="1990120" cy="199053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EAD1E11-1B2F-7447-1555-0AEEFE562B6A}"/>
              </a:ext>
            </a:extLst>
          </p:cNvPr>
          <p:cNvSpPr/>
          <p:nvPr/>
        </p:nvSpPr>
        <p:spPr>
          <a:xfrm>
            <a:off x="16049635" y="573581"/>
            <a:ext cx="1767826" cy="17681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FEFB86A-3B76-6EEF-5F39-122CA273D6AE}"/>
              </a:ext>
            </a:extLst>
          </p:cNvPr>
          <p:cNvSpPr/>
          <p:nvPr/>
        </p:nvSpPr>
        <p:spPr>
          <a:xfrm>
            <a:off x="16201763" y="725893"/>
            <a:ext cx="1463570" cy="1463570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53C253C-0A55-E69A-FD06-0889BE5832CF}"/>
              </a:ext>
            </a:extLst>
          </p:cNvPr>
          <p:cNvSpPr/>
          <p:nvPr/>
        </p:nvSpPr>
        <p:spPr>
          <a:xfrm>
            <a:off x="8725861" y="9292910"/>
            <a:ext cx="1990120" cy="199053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0260EB1-B5CE-0608-4928-04A79D029DD1}"/>
              </a:ext>
            </a:extLst>
          </p:cNvPr>
          <p:cNvSpPr/>
          <p:nvPr/>
        </p:nvSpPr>
        <p:spPr>
          <a:xfrm>
            <a:off x="8837008" y="9404080"/>
            <a:ext cx="1767826" cy="17681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78F3F93-FB3F-49F2-7520-C587AE8FC0C0}"/>
              </a:ext>
            </a:extLst>
          </p:cNvPr>
          <p:cNvSpPr/>
          <p:nvPr/>
        </p:nvSpPr>
        <p:spPr>
          <a:xfrm>
            <a:off x="8989136" y="9556392"/>
            <a:ext cx="1463570" cy="1463570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883546-60F8-E7CD-4F7B-A8A8664C9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4" t="42048" r="19093"/>
          <a:stretch/>
        </p:blipFill>
        <p:spPr>
          <a:xfrm>
            <a:off x="1279871" y="2933699"/>
            <a:ext cx="15728258" cy="6206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935F03-5BAE-F30F-15A2-0AA6B4DF3FCB}"/>
              </a:ext>
            </a:extLst>
          </p:cNvPr>
          <p:cNvSpPr txBox="1"/>
          <p:nvPr/>
        </p:nvSpPr>
        <p:spPr>
          <a:xfrm>
            <a:off x="6193401" y="687561"/>
            <a:ext cx="7698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err="1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Terima</a:t>
            </a:r>
            <a:r>
              <a:rPr lang="en-US" sz="80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Kasih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E18086-3508-2ABA-2560-316D235964B1}"/>
              </a:ext>
            </a:extLst>
          </p:cNvPr>
          <p:cNvSpPr/>
          <p:nvPr/>
        </p:nvSpPr>
        <p:spPr>
          <a:xfrm>
            <a:off x="-1656783" y="-1866526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BEBC6B-EB87-0816-D20F-F517A4E9DC2C}"/>
              </a:ext>
            </a:extLst>
          </p:cNvPr>
          <p:cNvSpPr/>
          <p:nvPr/>
        </p:nvSpPr>
        <p:spPr>
          <a:xfrm>
            <a:off x="-1195673" y="-1405319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615EE3-0D3F-4B4F-FBC7-4947A0AB5950}"/>
              </a:ext>
            </a:extLst>
          </p:cNvPr>
          <p:cNvSpPr/>
          <p:nvPr/>
        </p:nvSpPr>
        <p:spPr>
          <a:xfrm>
            <a:off x="-767982" y="-977250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64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F66290-3202-DC42-5A20-16EF0DACF2E1}"/>
              </a:ext>
            </a:extLst>
          </p:cNvPr>
          <p:cNvSpPr/>
          <p:nvPr/>
        </p:nvSpPr>
        <p:spPr>
          <a:xfrm>
            <a:off x="592276" y="556225"/>
            <a:ext cx="336411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B06EBC-19AD-20DF-B2CB-63224E530E05}"/>
              </a:ext>
            </a:extLst>
          </p:cNvPr>
          <p:cNvSpPr/>
          <p:nvPr/>
        </p:nvSpPr>
        <p:spPr>
          <a:xfrm>
            <a:off x="592277" y="721272"/>
            <a:ext cx="6142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E2CBA-9345-E3E1-068C-660987084843}"/>
              </a:ext>
            </a:extLst>
          </p:cNvPr>
          <p:cNvSpPr txBox="1"/>
          <p:nvPr/>
        </p:nvSpPr>
        <p:spPr>
          <a:xfrm>
            <a:off x="9323193" y="2261582"/>
            <a:ext cx="5261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RAMAYANA CIMAHI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45FA46-D596-EC5D-CFC4-B62152D7BB69}"/>
              </a:ext>
            </a:extLst>
          </p:cNvPr>
          <p:cNvSpPr txBox="1"/>
          <p:nvPr/>
        </p:nvSpPr>
        <p:spPr>
          <a:xfrm>
            <a:off x="10622577" y="6201425"/>
            <a:ext cx="184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Learn More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8D0AC9-9513-6F57-F261-9189508F68B7}"/>
              </a:ext>
            </a:extLst>
          </p:cNvPr>
          <p:cNvSpPr/>
          <p:nvPr/>
        </p:nvSpPr>
        <p:spPr>
          <a:xfrm>
            <a:off x="1000867" y="2303262"/>
            <a:ext cx="6346096" cy="63214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DB9B4D-0E9B-6354-2EB6-69A505DC7734}"/>
              </a:ext>
            </a:extLst>
          </p:cNvPr>
          <p:cNvSpPr/>
          <p:nvPr/>
        </p:nvSpPr>
        <p:spPr>
          <a:xfrm>
            <a:off x="1341660" y="2615525"/>
            <a:ext cx="5719138" cy="5696958"/>
          </a:xfrm>
          <a:prstGeom prst="ellipse">
            <a:avLst/>
          </a:prstGeom>
          <a:blipFill dpi="0" rotWithShape="1">
            <a:blip r:embed="rId2"/>
            <a:srcRect/>
            <a:stretch>
              <a:fillRect l="-5000" t="-10000" r="-5000" b="-8000"/>
            </a:stretch>
          </a:blip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E2AF30-7311-4D5C-045B-BDC1D09CF069}"/>
              </a:ext>
            </a:extLst>
          </p:cNvPr>
          <p:cNvSpPr/>
          <p:nvPr/>
        </p:nvSpPr>
        <p:spPr>
          <a:xfrm>
            <a:off x="1715288" y="3012777"/>
            <a:ext cx="4971881" cy="49515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5D634-747C-744B-88CC-5226259D0D7D}"/>
              </a:ext>
            </a:extLst>
          </p:cNvPr>
          <p:cNvSpPr txBox="1"/>
          <p:nvPr/>
        </p:nvSpPr>
        <p:spPr>
          <a:xfrm>
            <a:off x="9323193" y="3463040"/>
            <a:ext cx="7761375" cy="500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Ramayana Dept. Store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sebuah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perusahaan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berkaitan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bidang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retail.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Ramayan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berdiri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tahun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1978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nama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pemilik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Bapak Paulus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Tumewu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Istri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Ramayana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berpusat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Jln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KH Wahid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Hasanudin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No.220 Jakarta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kode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pos 10250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cabang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pertama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cabang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Jakarta Pusat. Salah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satunya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Ramayana </a:t>
            </a:r>
            <a:r>
              <a:rPr lang="en-US" b="1" dirty="0" err="1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Cimahi</a:t>
            </a:r>
            <a:r>
              <a:rPr lang="en-US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yang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terletak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Jl. Ria,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Cimahi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Kec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Cimahi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Tengah, Kota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Cimahi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Jawa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Barat 40525 yang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didirikan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dibuka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tanggal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22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Juli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1999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hingga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saat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0E8EF8-A1C3-0B68-AD06-A9EED2CC3C5D}"/>
              </a:ext>
            </a:extLst>
          </p:cNvPr>
          <p:cNvSpPr/>
          <p:nvPr/>
        </p:nvSpPr>
        <p:spPr>
          <a:xfrm>
            <a:off x="15390699" y="8071783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0B0BD-1C35-8A2E-E403-956326C25578}"/>
              </a:ext>
            </a:extLst>
          </p:cNvPr>
          <p:cNvSpPr/>
          <p:nvPr/>
        </p:nvSpPr>
        <p:spPr>
          <a:xfrm>
            <a:off x="15851809" y="8532990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D66332-4A33-243E-D022-8CFCDFCB925D}"/>
              </a:ext>
            </a:extLst>
          </p:cNvPr>
          <p:cNvSpPr/>
          <p:nvPr/>
        </p:nvSpPr>
        <p:spPr>
          <a:xfrm>
            <a:off x="16279500" y="8961059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C7C1AB-3026-DB31-F6FC-62783DEB1952}"/>
              </a:ext>
            </a:extLst>
          </p:cNvPr>
          <p:cNvSpPr/>
          <p:nvPr/>
        </p:nvSpPr>
        <p:spPr>
          <a:xfrm>
            <a:off x="-1864164" y="-1662278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3059F1-DF62-70EC-6FC6-9F32D517C7E3}"/>
              </a:ext>
            </a:extLst>
          </p:cNvPr>
          <p:cNvSpPr/>
          <p:nvPr/>
        </p:nvSpPr>
        <p:spPr>
          <a:xfrm>
            <a:off x="-1403054" y="-1201071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EA0D74-AEBF-19CE-88E5-A7C776C6719F}"/>
              </a:ext>
            </a:extLst>
          </p:cNvPr>
          <p:cNvSpPr/>
          <p:nvPr/>
        </p:nvSpPr>
        <p:spPr>
          <a:xfrm>
            <a:off x="-975363" y="-773002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4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F66290-3202-DC42-5A20-16EF0DACF2E1}"/>
              </a:ext>
            </a:extLst>
          </p:cNvPr>
          <p:cNvSpPr/>
          <p:nvPr/>
        </p:nvSpPr>
        <p:spPr>
          <a:xfrm>
            <a:off x="592276" y="556225"/>
            <a:ext cx="336411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B06EBC-19AD-20DF-B2CB-63224E530E05}"/>
              </a:ext>
            </a:extLst>
          </p:cNvPr>
          <p:cNvSpPr/>
          <p:nvPr/>
        </p:nvSpPr>
        <p:spPr>
          <a:xfrm>
            <a:off x="592277" y="721272"/>
            <a:ext cx="6142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E2CBA-9345-E3E1-068C-660987084843}"/>
              </a:ext>
            </a:extLst>
          </p:cNvPr>
          <p:cNvSpPr txBox="1"/>
          <p:nvPr/>
        </p:nvSpPr>
        <p:spPr>
          <a:xfrm>
            <a:off x="9365502" y="812787"/>
            <a:ext cx="4305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Visi</a:t>
            </a:r>
            <a:r>
              <a:rPr lang="en-US" sz="40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Ramayana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8D0AC9-9513-6F57-F261-9189508F68B7}"/>
              </a:ext>
            </a:extLst>
          </p:cNvPr>
          <p:cNvSpPr/>
          <p:nvPr/>
        </p:nvSpPr>
        <p:spPr>
          <a:xfrm>
            <a:off x="1000867" y="2303262"/>
            <a:ext cx="6346096" cy="63214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DB9B4D-0E9B-6354-2EB6-69A505DC7734}"/>
              </a:ext>
            </a:extLst>
          </p:cNvPr>
          <p:cNvSpPr/>
          <p:nvPr/>
        </p:nvSpPr>
        <p:spPr>
          <a:xfrm>
            <a:off x="1341660" y="2615525"/>
            <a:ext cx="5719138" cy="5696958"/>
          </a:xfrm>
          <a:prstGeom prst="ellipse">
            <a:avLst/>
          </a:prstGeom>
          <a:blipFill dpi="0" rotWithShape="1">
            <a:blip r:embed="rId2"/>
            <a:srcRect/>
            <a:stretch>
              <a:fillRect l="-5000" t="-10000" r="-5000" b="-8000"/>
            </a:stretch>
          </a:blip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E2AF30-7311-4D5C-045B-BDC1D09CF069}"/>
              </a:ext>
            </a:extLst>
          </p:cNvPr>
          <p:cNvSpPr/>
          <p:nvPr/>
        </p:nvSpPr>
        <p:spPr>
          <a:xfrm>
            <a:off x="1715288" y="3012777"/>
            <a:ext cx="4971881" cy="49515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5D634-747C-744B-88CC-5226259D0D7D}"/>
              </a:ext>
            </a:extLst>
          </p:cNvPr>
          <p:cNvSpPr txBox="1"/>
          <p:nvPr/>
        </p:nvSpPr>
        <p:spPr>
          <a:xfrm>
            <a:off x="9365502" y="1536941"/>
            <a:ext cx="7761375" cy="347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Kami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bertekad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memperkuat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posisi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kami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sebagai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peritel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terbesar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Indonesia  dan paling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menguntungkan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sektor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kami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mengendalikan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biaya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meningkatkan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layanan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pelanggan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pengembangan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sumber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daya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manusia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kami dan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mempertahankan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hubungan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saling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menguntungkan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pemasok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bisnis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Tujuan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akhir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pemasok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bisnis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Tujuan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akhir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kami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memaksimalkan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pemegang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saham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0E8EF8-A1C3-0B68-AD06-A9EED2CC3C5D}"/>
              </a:ext>
            </a:extLst>
          </p:cNvPr>
          <p:cNvSpPr/>
          <p:nvPr/>
        </p:nvSpPr>
        <p:spPr>
          <a:xfrm>
            <a:off x="15390699" y="8071783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0B0BD-1C35-8A2E-E403-956326C25578}"/>
              </a:ext>
            </a:extLst>
          </p:cNvPr>
          <p:cNvSpPr/>
          <p:nvPr/>
        </p:nvSpPr>
        <p:spPr>
          <a:xfrm>
            <a:off x="15851809" y="8532990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D66332-4A33-243E-D022-8CFCDFCB925D}"/>
              </a:ext>
            </a:extLst>
          </p:cNvPr>
          <p:cNvSpPr/>
          <p:nvPr/>
        </p:nvSpPr>
        <p:spPr>
          <a:xfrm>
            <a:off x="16279500" y="8961059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C7C1AB-3026-DB31-F6FC-62783DEB1952}"/>
              </a:ext>
            </a:extLst>
          </p:cNvPr>
          <p:cNvSpPr/>
          <p:nvPr/>
        </p:nvSpPr>
        <p:spPr>
          <a:xfrm>
            <a:off x="-1864164" y="-1662278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3059F1-DF62-70EC-6FC6-9F32D517C7E3}"/>
              </a:ext>
            </a:extLst>
          </p:cNvPr>
          <p:cNvSpPr/>
          <p:nvPr/>
        </p:nvSpPr>
        <p:spPr>
          <a:xfrm>
            <a:off x="-1403054" y="-1201071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EA0D74-AEBF-19CE-88E5-A7C776C6719F}"/>
              </a:ext>
            </a:extLst>
          </p:cNvPr>
          <p:cNvSpPr/>
          <p:nvPr/>
        </p:nvSpPr>
        <p:spPr>
          <a:xfrm>
            <a:off x="-975363" y="-773002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B691B-2FD5-5AB4-6B93-281375274D22}"/>
              </a:ext>
            </a:extLst>
          </p:cNvPr>
          <p:cNvSpPr txBox="1"/>
          <p:nvPr/>
        </p:nvSpPr>
        <p:spPr>
          <a:xfrm>
            <a:off x="9365502" y="6052112"/>
            <a:ext cx="7761375" cy="199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Kami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rantai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perusahaan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ritel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berkomitmen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melayani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kebutuhan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menengah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rendah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berpenghasilan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rendah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segmen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menyediakan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berbagai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uang dan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barang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dagangan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layanan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pelanggan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sangat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baik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D141B-6FD5-A74A-CB5A-C51A4CABCDD8}"/>
              </a:ext>
            </a:extLst>
          </p:cNvPr>
          <p:cNvSpPr txBox="1"/>
          <p:nvPr/>
        </p:nvSpPr>
        <p:spPr>
          <a:xfrm>
            <a:off x="9365502" y="5295694"/>
            <a:ext cx="4402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Misi</a:t>
            </a:r>
            <a:r>
              <a:rPr lang="en-US" sz="40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Ramayana </a:t>
            </a:r>
          </a:p>
        </p:txBody>
      </p:sp>
    </p:spTree>
    <p:extLst>
      <p:ext uri="{BB962C8B-B14F-4D97-AF65-F5344CB8AC3E}">
        <p14:creationId xmlns:p14="http://schemas.microsoft.com/office/powerpoint/2010/main" val="281502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10586D-57E7-5DC2-8D53-A77095A92BB4}"/>
              </a:ext>
            </a:extLst>
          </p:cNvPr>
          <p:cNvSpPr/>
          <p:nvPr/>
        </p:nvSpPr>
        <p:spPr>
          <a:xfrm>
            <a:off x="592276" y="556225"/>
            <a:ext cx="336411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931FA1-6BAC-4682-309F-1B9E6B35B908}"/>
              </a:ext>
            </a:extLst>
          </p:cNvPr>
          <p:cNvSpPr/>
          <p:nvPr/>
        </p:nvSpPr>
        <p:spPr>
          <a:xfrm>
            <a:off x="592277" y="721272"/>
            <a:ext cx="6142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E44714-9AAC-6444-8385-46E640ADF9BE}"/>
              </a:ext>
            </a:extLst>
          </p:cNvPr>
          <p:cNvSpPr/>
          <p:nvPr/>
        </p:nvSpPr>
        <p:spPr>
          <a:xfrm>
            <a:off x="870077" y="886317"/>
            <a:ext cx="3364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CD06-0C7B-E354-BE66-1092BB248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 b="-367"/>
          <a:stretch/>
        </p:blipFill>
        <p:spPr>
          <a:xfrm>
            <a:off x="592276" y="947738"/>
            <a:ext cx="17079498" cy="87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6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3"/>
          <p:cNvSpPr/>
          <p:nvPr/>
        </p:nvSpPr>
        <p:spPr>
          <a:xfrm>
            <a:off x="5159649" y="8598928"/>
            <a:ext cx="7987200" cy="1493400"/>
          </a:xfrm>
          <a:prstGeom prst="rect">
            <a:avLst/>
          </a:prstGeom>
          <a:solidFill>
            <a:srgbClr val="EB7247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391" name="Google Shape;1391;p43"/>
          <p:cNvSpPr/>
          <p:nvPr/>
        </p:nvSpPr>
        <p:spPr>
          <a:xfrm>
            <a:off x="11945629" y="8757194"/>
            <a:ext cx="741970" cy="1177058"/>
          </a:xfrm>
          <a:custGeom>
            <a:avLst/>
            <a:gdLst/>
            <a:ahLst/>
            <a:cxnLst/>
            <a:rect l="l" t="t" r="r" b="b"/>
            <a:pathLst>
              <a:path w="21968" h="34850" extrusionOk="0">
                <a:moveTo>
                  <a:pt x="10061" y="0"/>
                </a:moveTo>
                <a:lnTo>
                  <a:pt x="1" y="17419"/>
                </a:lnTo>
                <a:lnTo>
                  <a:pt x="10061" y="34850"/>
                </a:lnTo>
                <a:lnTo>
                  <a:pt x="21968" y="34850"/>
                </a:lnTo>
                <a:lnTo>
                  <a:pt x="21968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392" name="Google Shape;1392;p43"/>
          <p:cNvSpPr/>
          <p:nvPr/>
        </p:nvSpPr>
        <p:spPr>
          <a:xfrm>
            <a:off x="12537945" y="8402540"/>
            <a:ext cx="1637918" cy="1886436"/>
          </a:xfrm>
          <a:custGeom>
            <a:avLst/>
            <a:gdLst/>
            <a:ahLst/>
            <a:cxnLst/>
            <a:rect l="l" t="t" r="r" b="b"/>
            <a:pathLst>
              <a:path w="48495" h="55853" extrusionOk="0">
                <a:moveTo>
                  <a:pt x="382" y="0"/>
                </a:moveTo>
                <a:cubicBezTo>
                  <a:pt x="179" y="0"/>
                  <a:pt x="1" y="167"/>
                  <a:pt x="1" y="381"/>
                </a:cubicBezTo>
                <a:cubicBezTo>
                  <a:pt x="1" y="584"/>
                  <a:pt x="179" y="762"/>
                  <a:pt x="382" y="762"/>
                </a:cubicBezTo>
                <a:lnTo>
                  <a:pt x="31969" y="762"/>
                </a:lnTo>
                <a:lnTo>
                  <a:pt x="47649" y="27920"/>
                </a:lnTo>
                <a:lnTo>
                  <a:pt x="31969" y="55090"/>
                </a:lnTo>
                <a:lnTo>
                  <a:pt x="382" y="55090"/>
                </a:lnTo>
                <a:cubicBezTo>
                  <a:pt x="179" y="55090"/>
                  <a:pt x="1" y="55257"/>
                  <a:pt x="1" y="55471"/>
                </a:cubicBezTo>
                <a:cubicBezTo>
                  <a:pt x="1" y="55674"/>
                  <a:pt x="179" y="55852"/>
                  <a:pt x="382" y="55852"/>
                </a:cubicBezTo>
                <a:lnTo>
                  <a:pt x="32195" y="55852"/>
                </a:lnTo>
                <a:cubicBezTo>
                  <a:pt x="32326" y="55852"/>
                  <a:pt x="32457" y="55781"/>
                  <a:pt x="32516" y="55662"/>
                </a:cubicBezTo>
                <a:lnTo>
                  <a:pt x="48423" y="28111"/>
                </a:lnTo>
                <a:cubicBezTo>
                  <a:pt x="48495" y="27992"/>
                  <a:pt x="48495" y="27849"/>
                  <a:pt x="48423" y="27730"/>
                </a:cubicBezTo>
                <a:lnTo>
                  <a:pt x="32516" y="191"/>
                </a:lnTo>
                <a:cubicBezTo>
                  <a:pt x="32457" y="72"/>
                  <a:pt x="32326" y="0"/>
                  <a:pt x="32195" y="0"/>
                </a:cubicBezTo>
                <a:close/>
              </a:path>
            </a:pathLst>
          </a:custGeom>
          <a:solidFill>
            <a:srgbClr val="EB7247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393" name="Google Shape;1393;p43"/>
          <p:cNvSpPr/>
          <p:nvPr/>
        </p:nvSpPr>
        <p:spPr>
          <a:xfrm>
            <a:off x="12225913" y="8598764"/>
            <a:ext cx="1724382" cy="1493564"/>
          </a:xfrm>
          <a:custGeom>
            <a:avLst/>
            <a:gdLst/>
            <a:ahLst/>
            <a:cxnLst/>
            <a:rect l="l" t="t" r="r" b="b"/>
            <a:pathLst>
              <a:path w="51055" h="44221" extrusionOk="0">
                <a:moveTo>
                  <a:pt x="12764" y="0"/>
                </a:moveTo>
                <a:lnTo>
                  <a:pt x="0" y="22110"/>
                </a:lnTo>
                <a:lnTo>
                  <a:pt x="12764" y="44220"/>
                </a:lnTo>
                <a:lnTo>
                  <a:pt x="38291" y="44220"/>
                </a:lnTo>
                <a:lnTo>
                  <a:pt x="51054" y="22110"/>
                </a:lnTo>
                <a:lnTo>
                  <a:pt x="38291" y="0"/>
                </a:lnTo>
                <a:close/>
              </a:path>
            </a:pathLst>
          </a:custGeom>
          <a:solidFill>
            <a:srgbClr val="F9F8FD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EB724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SPM</a:t>
            </a:r>
            <a:endParaRPr sz="4000" b="1" dirty="0">
              <a:solidFill>
                <a:srgbClr val="EB7247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D944EA-8F03-BEAE-21E1-4AE0254F0C17}"/>
              </a:ext>
            </a:extLst>
          </p:cNvPr>
          <p:cNvGrpSpPr/>
          <p:nvPr/>
        </p:nvGrpSpPr>
        <p:grpSpPr>
          <a:xfrm>
            <a:off x="2559039" y="353320"/>
            <a:ext cx="13169921" cy="1015663"/>
            <a:chOff x="2334239" y="1561415"/>
            <a:chExt cx="6230642" cy="101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D31BEA-1DEC-64B7-AE94-3CBBF879AB4E}"/>
                </a:ext>
              </a:extLst>
            </p:cNvPr>
            <p:cNvSpPr txBox="1"/>
            <p:nvPr/>
          </p:nvSpPr>
          <p:spPr>
            <a:xfrm>
              <a:off x="2334239" y="2021054"/>
              <a:ext cx="6230642" cy="463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bg1">
                    <a:lumMod val="75000"/>
                  </a:schemeClr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630049-AEAC-D89E-1735-4AA2EDE6B0FB}"/>
                </a:ext>
              </a:extLst>
            </p:cNvPr>
            <p:cNvSpPr txBox="1"/>
            <p:nvPr/>
          </p:nvSpPr>
          <p:spPr>
            <a:xfrm>
              <a:off x="2334239" y="1561415"/>
              <a:ext cx="62306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B724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Divisi</a:t>
              </a:r>
              <a:r>
                <a:rPr lang="en-US" sz="6000" b="1" dirty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6000" b="1" dirty="0" err="1">
                  <a:latin typeface="Poppins" panose="00000500000000000000" pitchFamily="2" charset="0"/>
                  <a:cs typeface="Poppins" panose="00000500000000000000" pitchFamily="2" charset="0"/>
                </a:rPr>
                <a:t>Pelaksanaan</a:t>
              </a:r>
              <a:r>
                <a:rPr lang="en-US" sz="6000" b="1" dirty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6000" b="1" dirty="0" err="1">
                  <a:latin typeface="Poppins" panose="00000500000000000000" pitchFamily="2" charset="0"/>
                  <a:cs typeface="Poppins" panose="00000500000000000000" pitchFamily="2" charset="0"/>
                </a:rPr>
                <a:t>Kerja</a:t>
              </a:r>
              <a:endParaRPr lang="en-US" sz="6000" b="1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5566830-1E1F-DC95-4D87-5F396021C089}"/>
              </a:ext>
            </a:extLst>
          </p:cNvPr>
          <p:cNvSpPr txBox="1"/>
          <p:nvPr/>
        </p:nvSpPr>
        <p:spPr>
          <a:xfrm>
            <a:off x="4948236" y="9013117"/>
            <a:ext cx="67723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err="1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Administrasi</a:t>
            </a:r>
            <a:r>
              <a:rPr lang="en-US" sz="3800" dirty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Supermarket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AF9FF8-B624-2A0C-91EA-F1A2DBD5FE44}"/>
              </a:ext>
            </a:extLst>
          </p:cNvPr>
          <p:cNvSpPr/>
          <p:nvPr/>
        </p:nvSpPr>
        <p:spPr>
          <a:xfrm>
            <a:off x="15366359" y="6941203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C4ADFA-99C2-46B8-7A38-068C1CF33115}"/>
              </a:ext>
            </a:extLst>
          </p:cNvPr>
          <p:cNvSpPr/>
          <p:nvPr/>
        </p:nvSpPr>
        <p:spPr>
          <a:xfrm>
            <a:off x="15827469" y="7402410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D89DD0-EBA4-A69D-E1F0-E95A2F05E59E}"/>
              </a:ext>
            </a:extLst>
          </p:cNvPr>
          <p:cNvSpPr/>
          <p:nvPr/>
        </p:nvSpPr>
        <p:spPr>
          <a:xfrm>
            <a:off x="16255160" y="7830479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E074A2-E851-8829-68F1-6AA630902253}"/>
              </a:ext>
            </a:extLst>
          </p:cNvPr>
          <p:cNvSpPr/>
          <p:nvPr/>
        </p:nvSpPr>
        <p:spPr>
          <a:xfrm>
            <a:off x="-1919209" y="-1466965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89773B-0412-8677-7F4B-DC0C555E86AA}"/>
              </a:ext>
            </a:extLst>
          </p:cNvPr>
          <p:cNvSpPr/>
          <p:nvPr/>
        </p:nvSpPr>
        <p:spPr>
          <a:xfrm>
            <a:off x="-1458099" y="-1005758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D7B174-E3F8-8C58-DBA3-75407AC71119}"/>
              </a:ext>
            </a:extLst>
          </p:cNvPr>
          <p:cNvSpPr/>
          <p:nvPr/>
        </p:nvSpPr>
        <p:spPr>
          <a:xfrm>
            <a:off x="-1030408" y="-577689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1DD026-251E-4A26-A80E-3F43DC1FB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72" y="1736186"/>
            <a:ext cx="10851839" cy="610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723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10586D-57E7-5DC2-8D53-A77095A92BB4}"/>
              </a:ext>
            </a:extLst>
          </p:cNvPr>
          <p:cNvSpPr/>
          <p:nvPr/>
        </p:nvSpPr>
        <p:spPr>
          <a:xfrm>
            <a:off x="17031598" y="300375"/>
            <a:ext cx="336411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931FA1-6BAC-4682-309F-1B9E6B35B908}"/>
              </a:ext>
            </a:extLst>
          </p:cNvPr>
          <p:cNvSpPr/>
          <p:nvPr/>
        </p:nvSpPr>
        <p:spPr>
          <a:xfrm>
            <a:off x="17031599" y="465422"/>
            <a:ext cx="6142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E44714-9AAC-6444-8385-46E640ADF9BE}"/>
              </a:ext>
            </a:extLst>
          </p:cNvPr>
          <p:cNvSpPr/>
          <p:nvPr/>
        </p:nvSpPr>
        <p:spPr>
          <a:xfrm>
            <a:off x="17309399" y="630467"/>
            <a:ext cx="3364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09A49-FE1B-049D-4A0F-B55DBA86FC23}"/>
              </a:ext>
            </a:extLst>
          </p:cNvPr>
          <p:cNvSpPr txBox="1"/>
          <p:nvPr/>
        </p:nvSpPr>
        <p:spPr>
          <a:xfrm>
            <a:off x="7379968" y="3659710"/>
            <a:ext cx="9471697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Pekerjaan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khusus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di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lantai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3 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dalam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divisi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Administrasi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Supermarket (ADM SPM) 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adalah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Mengelola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label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harga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dengan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memeriksa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sebuah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data Supermarket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menggunakan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Scanner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untuk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memeriksa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harga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dan GOLD Shop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untuk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memeriksa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stock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barang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di Supermarket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terdiri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beberapa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bagian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seperti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6C515-285D-904E-17CC-BFEBD0FDCE4B}"/>
              </a:ext>
            </a:extLst>
          </p:cNvPr>
          <p:cNvSpPr txBox="1"/>
          <p:nvPr/>
        </p:nvSpPr>
        <p:spPr>
          <a:xfrm>
            <a:off x="7379968" y="1720718"/>
            <a:ext cx="9471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Poppins" panose="00000500000000000000" pitchFamily="2" charset="0"/>
                <a:cs typeface="Poppins" panose="00000500000000000000" pitchFamily="2" charset="0"/>
              </a:rPr>
              <a:t>Administrasi</a:t>
            </a:r>
            <a:r>
              <a:rPr lang="en-US" sz="6000" b="1" dirty="0">
                <a:latin typeface="Poppins" panose="00000500000000000000" pitchFamily="2" charset="0"/>
                <a:cs typeface="Poppins" panose="00000500000000000000" pitchFamily="2" charset="0"/>
              </a:rPr>
              <a:t> Supermarket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E2562-8A04-1173-C8E0-3718DCCB5D9D}"/>
              </a:ext>
            </a:extLst>
          </p:cNvPr>
          <p:cNvSpPr txBox="1"/>
          <p:nvPr/>
        </p:nvSpPr>
        <p:spPr>
          <a:xfrm>
            <a:off x="7379968" y="5620279"/>
            <a:ext cx="9471697" cy="373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M6A –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Mainan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Kanak-Kanak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M7A –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Bantal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Handuk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Mandi dan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Selimut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M7B –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Peralatan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Rumah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Tangga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M7C –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Peralatan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Elektronik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M8A –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Toiletris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(Alat Kamar Mandi)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M8B – Food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atau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Makanan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M8C – Drink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atau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Minuman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M8D – Fresh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atau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Bahan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Segar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690772D-C138-79DC-88CE-93B1DA2D47C4}"/>
              </a:ext>
            </a:extLst>
          </p:cNvPr>
          <p:cNvSpPr/>
          <p:nvPr/>
        </p:nvSpPr>
        <p:spPr>
          <a:xfrm>
            <a:off x="15366359" y="6941203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CFDEF8-17FC-1F39-FBC2-FD1C55FCE980}"/>
              </a:ext>
            </a:extLst>
          </p:cNvPr>
          <p:cNvSpPr/>
          <p:nvPr/>
        </p:nvSpPr>
        <p:spPr>
          <a:xfrm>
            <a:off x="15827469" y="7402410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89666A-42B2-928B-B71A-6AE149DADC62}"/>
              </a:ext>
            </a:extLst>
          </p:cNvPr>
          <p:cNvSpPr/>
          <p:nvPr/>
        </p:nvSpPr>
        <p:spPr>
          <a:xfrm>
            <a:off x="16255160" y="7830479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CD06-0C7B-E354-BE66-1092BB248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5"/>
          <a:stretch/>
        </p:blipFill>
        <p:spPr>
          <a:xfrm>
            <a:off x="0" y="0"/>
            <a:ext cx="6172185" cy="10286999"/>
          </a:xfrm>
          <a:prstGeom prst="rect">
            <a:avLst/>
          </a:prstGeom>
          <a:blipFill>
            <a:blip r:embed="rId3"/>
            <a:stretch>
              <a:fillRect l="-5000" t="-10000" r="-5000" b="-8000"/>
            </a:stretch>
          </a:blipFill>
        </p:spPr>
      </p:pic>
    </p:spTree>
    <p:extLst>
      <p:ext uri="{BB962C8B-B14F-4D97-AF65-F5344CB8AC3E}">
        <p14:creationId xmlns:p14="http://schemas.microsoft.com/office/powerpoint/2010/main" val="164322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10586D-57E7-5DC2-8D53-A77095A92BB4}"/>
              </a:ext>
            </a:extLst>
          </p:cNvPr>
          <p:cNvSpPr/>
          <p:nvPr/>
        </p:nvSpPr>
        <p:spPr>
          <a:xfrm>
            <a:off x="17031598" y="300375"/>
            <a:ext cx="336411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931FA1-6BAC-4682-309F-1B9E6B35B908}"/>
              </a:ext>
            </a:extLst>
          </p:cNvPr>
          <p:cNvSpPr/>
          <p:nvPr/>
        </p:nvSpPr>
        <p:spPr>
          <a:xfrm>
            <a:off x="17031599" y="465422"/>
            <a:ext cx="6142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E44714-9AAC-6444-8385-46E640ADF9BE}"/>
              </a:ext>
            </a:extLst>
          </p:cNvPr>
          <p:cNvSpPr/>
          <p:nvPr/>
        </p:nvSpPr>
        <p:spPr>
          <a:xfrm>
            <a:off x="17309399" y="630467"/>
            <a:ext cx="3364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09A49-FE1B-049D-4A0F-B55DBA86FC23}"/>
              </a:ext>
            </a:extLst>
          </p:cNvPr>
          <p:cNvSpPr txBox="1"/>
          <p:nvPr/>
        </p:nvSpPr>
        <p:spPr>
          <a:xfrm>
            <a:off x="7379968" y="3814148"/>
            <a:ext cx="9471697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Selain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memeriksa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Data, Divisi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ini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juga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bekerja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Mengelola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infromasi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seperti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Mencetak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Data Label Harga (Address Card)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baik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harga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berubah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ataupun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sedang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adanya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promosi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disediakan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oleh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pihak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Toko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Serta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Membuat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POP (Point Of Purchase)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Sebuah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 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kegiatan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untuk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menampilkan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produk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di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tempat-tempat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strategis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khusus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Supermarket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dengan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tujuan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untuk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menarik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perhatian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konsumen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terhadap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merek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suatu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produk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Sebagai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Divisi ADM SPM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terdapat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juga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pekerjaan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untuk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Mengelola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Harga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Produk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Timbangan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yaitu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PLU Maintenance (DIGI NET)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setiap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beberapa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hari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sekali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setiap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minggunya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6C515-285D-904E-17CC-BFEBD0FDCE4B}"/>
              </a:ext>
            </a:extLst>
          </p:cNvPr>
          <p:cNvSpPr txBox="1"/>
          <p:nvPr/>
        </p:nvSpPr>
        <p:spPr>
          <a:xfrm>
            <a:off x="7379968" y="1720718"/>
            <a:ext cx="9034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Poppins" panose="00000500000000000000" pitchFamily="2" charset="0"/>
                <a:cs typeface="Poppins" panose="00000500000000000000" pitchFamily="2" charset="0"/>
              </a:rPr>
              <a:t>Administrasi</a:t>
            </a:r>
            <a:r>
              <a:rPr lang="en-US" sz="6000" b="1" dirty="0">
                <a:latin typeface="Poppins" panose="00000500000000000000" pitchFamily="2" charset="0"/>
                <a:cs typeface="Poppins" panose="00000500000000000000" pitchFamily="2" charset="0"/>
              </a:rPr>
              <a:t> Supermarket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CD06-0C7B-E354-BE66-1092BB248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3" t="904" r="22372" b="-904"/>
          <a:stretch/>
        </p:blipFill>
        <p:spPr>
          <a:xfrm>
            <a:off x="0" y="-1"/>
            <a:ext cx="6172185" cy="10476411"/>
          </a:xfrm>
          <a:prstGeom prst="rect">
            <a:avLst/>
          </a:prstGeom>
          <a:blipFill>
            <a:blip r:embed="rId3"/>
            <a:stretch>
              <a:fillRect l="-5000" t="-10000" r="-5000" b="-8000"/>
            </a:stretch>
          </a:blipFill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BBBA69F-C503-6B55-5108-C96C82279C0F}"/>
              </a:ext>
            </a:extLst>
          </p:cNvPr>
          <p:cNvSpPr/>
          <p:nvPr/>
        </p:nvSpPr>
        <p:spPr>
          <a:xfrm>
            <a:off x="16414235" y="8774148"/>
            <a:ext cx="2914046" cy="29146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3780C8-704C-3DCA-E5A3-96511E1E6F9E}"/>
              </a:ext>
            </a:extLst>
          </p:cNvPr>
          <p:cNvSpPr/>
          <p:nvPr/>
        </p:nvSpPr>
        <p:spPr>
          <a:xfrm>
            <a:off x="16709208" y="9069183"/>
            <a:ext cx="2324100" cy="23245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7850A2-A705-5BF4-A85F-20B0438E9974}"/>
              </a:ext>
            </a:extLst>
          </p:cNvPr>
          <p:cNvSpPr/>
          <p:nvPr/>
        </p:nvSpPr>
        <p:spPr>
          <a:xfrm>
            <a:off x="17090208" y="9450425"/>
            <a:ext cx="1562100" cy="1562098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0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10586D-57E7-5DC2-8D53-A77095A92BB4}"/>
              </a:ext>
            </a:extLst>
          </p:cNvPr>
          <p:cNvSpPr/>
          <p:nvPr/>
        </p:nvSpPr>
        <p:spPr>
          <a:xfrm>
            <a:off x="592276" y="556225"/>
            <a:ext cx="336411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931FA1-6BAC-4682-309F-1B9E6B35B908}"/>
              </a:ext>
            </a:extLst>
          </p:cNvPr>
          <p:cNvSpPr/>
          <p:nvPr/>
        </p:nvSpPr>
        <p:spPr>
          <a:xfrm>
            <a:off x="592277" y="721272"/>
            <a:ext cx="6142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E44714-9AAC-6444-8385-46E640ADF9BE}"/>
              </a:ext>
            </a:extLst>
          </p:cNvPr>
          <p:cNvSpPr/>
          <p:nvPr/>
        </p:nvSpPr>
        <p:spPr>
          <a:xfrm>
            <a:off x="870077" y="886317"/>
            <a:ext cx="336410" cy="61421"/>
          </a:xfrm>
          <a:prstGeom prst="roundRect">
            <a:avLst>
              <a:gd name="adj" fmla="val 50000"/>
            </a:avLst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6C515-285D-904E-17CC-BFEBD0FDCE4B}"/>
              </a:ext>
            </a:extLst>
          </p:cNvPr>
          <p:cNvSpPr txBox="1"/>
          <p:nvPr/>
        </p:nvSpPr>
        <p:spPr>
          <a:xfrm>
            <a:off x="4779522" y="1340461"/>
            <a:ext cx="11262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Poppins" panose="00000500000000000000" pitchFamily="2" charset="0"/>
                <a:cs typeface="Poppins" panose="00000500000000000000" pitchFamily="2" charset="0"/>
              </a:rPr>
              <a:t>Administrasi</a:t>
            </a:r>
            <a:r>
              <a:rPr lang="en-US" sz="60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60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Supermarket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F37AE-D487-42AC-93EB-7D468FE2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486592"/>
            <a:ext cx="5579922" cy="3135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B4E12A-BBAD-4CC8-9FA9-4E1A1B6B3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49" y="5486592"/>
            <a:ext cx="5579924" cy="3135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0AF42-7C0A-43BA-BE5C-DEF73BC28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208" y="5486592"/>
            <a:ext cx="5579810" cy="3135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9DF7CB-1A92-4036-B773-CF450231FE7A}"/>
              </a:ext>
            </a:extLst>
          </p:cNvPr>
          <p:cNvSpPr/>
          <p:nvPr/>
        </p:nvSpPr>
        <p:spPr>
          <a:xfrm>
            <a:off x="1675745" y="4848957"/>
            <a:ext cx="4361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Poppins" panose="00000500000000000000" pitchFamily="2" charset="0"/>
              </a:rPr>
              <a:t>Leaf (Address Card)</a:t>
            </a:r>
            <a:endParaRPr lang="id-ID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E1A14-91AF-4E0A-83A9-E3E94BE1043D}"/>
              </a:ext>
            </a:extLst>
          </p:cNvPr>
          <p:cNvSpPr/>
          <p:nvPr/>
        </p:nvSpPr>
        <p:spPr>
          <a:xfrm>
            <a:off x="6994980" y="4881890"/>
            <a:ext cx="5048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Poppins" panose="00000500000000000000" pitchFamily="2" charset="0"/>
              </a:rPr>
              <a:t>PLU Maintenance (Digi Net)</a:t>
            </a:r>
            <a:endParaRPr lang="id-ID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23ABBD-A72E-4F68-8F46-CF7C55172127}"/>
              </a:ext>
            </a:extLst>
          </p:cNvPr>
          <p:cNvSpPr/>
          <p:nvPr/>
        </p:nvSpPr>
        <p:spPr>
          <a:xfrm>
            <a:off x="13001014" y="4848957"/>
            <a:ext cx="4870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Poppins" panose="020B0502040204020203" pitchFamily="2" charset="0"/>
                <a:cs typeface="Poppins" panose="020B0502040204020203" pitchFamily="2" charset="0"/>
              </a:rPr>
              <a:t>Gold SHOP (Stock </a:t>
            </a:r>
            <a:r>
              <a:rPr lang="en-US" sz="2800" dirty="0" err="1">
                <a:latin typeface="Poppins" panose="020B0502040204020203" pitchFamily="2" charset="0"/>
                <a:cs typeface="Poppins" panose="020B0502040204020203" pitchFamily="2" charset="0"/>
              </a:rPr>
              <a:t>Barang</a:t>
            </a:r>
            <a:r>
              <a:rPr lang="en-US" sz="2800" dirty="0">
                <a:latin typeface="Poppins" panose="020B0502040204020203" pitchFamily="2" charset="0"/>
                <a:cs typeface="Poppins" panose="020B0502040204020203" pitchFamily="2" charset="0"/>
              </a:rPr>
              <a:t>)</a:t>
            </a:r>
            <a:endParaRPr lang="id-ID" sz="2800" dirty="0"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079B26B-0DEB-DFD5-82DB-CA0DA1ADA417}"/>
              </a:ext>
            </a:extLst>
          </p:cNvPr>
          <p:cNvSpPr/>
          <p:nvPr/>
        </p:nvSpPr>
        <p:spPr>
          <a:xfrm>
            <a:off x="16008549" y="-2279925"/>
            <a:ext cx="4558901" cy="4559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E957EA-0D7C-2075-95AD-C8B08CF5299A}"/>
              </a:ext>
            </a:extLst>
          </p:cNvPr>
          <p:cNvSpPr/>
          <p:nvPr/>
        </p:nvSpPr>
        <p:spPr>
          <a:xfrm>
            <a:off x="16469659" y="-1818718"/>
            <a:ext cx="3636682" cy="36374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CE4D01-F1F7-8D67-88CE-783E6B6AE4BB}"/>
              </a:ext>
            </a:extLst>
          </p:cNvPr>
          <p:cNvSpPr/>
          <p:nvPr/>
        </p:nvSpPr>
        <p:spPr>
          <a:xfrm>
            <a:off x="16897350" y="-1390649"/>
            <a:ext cx="2781298" cy="2781296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7247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F4BA2B-1E82-219E-7D0F-4319A4474CC3}"/>
              </a:ext>
            </a:extLst>
          </p:cNvPr>
          <p:cNvSpPr/>
          <p:nvPr/>
        </p:nvSpPr>
        <p:spPr>
          <a:xfrm>
            <a:off x="16414235" y="8774148"/>
            <a:ext cx="2914046" cy="29146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53CDF4-CE69-021C-299E-FBC80788C9A7}"/>
              </a:ext>
            </a:extLst>
          </p:cNvPr>
          <p:cNvSpPr/>
          <p:nvPr/>
        </p:nvSpPr>
        <p:spPr>
          <a:xfrm>
            <a:off x="16709208" y="9069183"/>
            <a:ext cx="2324100" cy="23245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FC9C6C-4B3C-B70D-B239-158DF273B432}"/>
              </a:ext>
            </a:extLst>
          </p:cNvPr>
          <p:cNvSpPr/>
          <p:nvPr/>
        </p:nvSpPr>
        <p:spPr>
          <a:xfrm>
            <a:off x="17090208" y="9450425"/>
            <a:ext cx="1562100" cy="1562098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83B91D-B1CD-5D8E-0216-8626753A0492}"/>
              </a:ext>
            </a:extLst>
          </p:cNvPr>
          <p:cNvSpPr/>
          <p:nvPr/>
        </p:nvSpPr>
        <p:spPr>
          <a:xfrm>
            <a:off x="-864747" y="-863328"/>
            <a:ext cx="2914046" cy="29146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3C1E87-6767-BAD0-563F-631A56C5E001}"/>
              </a:ext>
            </a:extLst>
          </p:cNvPr>
          <p:cNvSpPr/>
          <p:nvPr/>
        </p:nvSpPr>
        <p:spPr>
          <a:xfrm>
            <a:off x="-569774" y="-568293"/>
            <a:ext cx="2324100" cy="23245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34AF17-5065-449F-F27D-6101C6753F63}"/>
              </a:ext>
            </a:extLst>
          </p:cNvPr>
          <p:cNvSpPr/>
          <p:nvPr/>
        </p:nvSpPr>
        <p:spPr>
          <a:xfrm>
            <a:off x="-188774" y="-187051"/>
            <a:ext cx="1562100" cy="1562098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EFDD856-D67F-C76A-03A0-83BEEEC6F95A}"/>
              </a:ext>
            </a:extLst>
          </p:cNvPr>
          <p:cNvSpPr/>
          <p:nvPr/>
        </p:nvSpPr>
        <p:spPr>
          <a:xfrm>
            <a:off x="16566635" y="8926548"/>
            <a:ext cx="2914046" cy="29146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081520-18B3-18F9-448F-EBE07262FC92}"/>
              </a:ext>
            </a:extLst>
          </p:cNvPr>
          <p:cNvSpPr/>
          <p:nvPr/>
        </p:nvSpPr>
        <p:spPr>
          <a:xfrm>
            <a:off x="16861608" y="9221583"/>
            <a:ext cx="2324100" cy="23245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FB9108-FF84-10E5-3056-D033EE18A237}"/>
              </a:ext>
            </a:extLst>
          </p:cNvPr>
          <p:cNvSpPr/>
          <p:nvPr/>
        </p:nvSpPr>
        <p:spPr>
          <a:xfrm>
            <a:off x="17242608" y="9602825"/>
            <a:ext cx="1562100" cy="1562098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95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614BD32-94B6-DF6B-EE81-6F3A80B3C5EC}"/>
              </a:ext>
            </a:extLst>
          </p:cNvPr>
          <p:cNvSpPr/>
          <p:nvPr/>
        </p:nvSpPr>
        <p:spPr>
          <a:xfrm>
            <a:off x="13285515" y="3797709"/>
            <a:ext cx="3103894" cy="31045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B067AA-9BCD-6181-43A2-B8A7242DC82B}"/>
              </a:ext>
            </a:extLst>
          </p:cNvPr>
          <p:cNvSpPr/>
          <p:nvPr/>
        </p:nvSpPr>
        <p:spPr>
          <a:xfrm>
            <a:off x="13552616" y="4065133"/>
            <a:ext cx="2569691" cy="2569690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24A5F8-EEE5-92EF-EC66-F0A36F7FF26E}"/>
              </a:ext>
            </a:extLst>
          </p:cNvPr>
          <p:cNvSpPr/>
          <p:nvPr/>
        </p:nvSpPr>
        <p:spPr>
          <a:xfrm>
            <a:off x="1898591" y="3797709"/>
            <a:ext cx="3103894" cy="31045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4696B2-673A-8E99-B3A8-A53D6C462282}"/>
              </a:ext>
            </a:extLst>
          </p:cNvPr>
          <p:cNvSpPr/>
          <p:nvPr/>
        </p:nvSpPr>
        <p:spPr>
          <a:xfrm>
            <a:off x="2165692" y="4065133"/>
            <a:ext cx="2569691" cy="2569690"/>
          </a:xfrm>
          <a:prstGeom prst="ellipse">
            <a:avLst/>
          </a:prstGeom>
          <a:solidFill>
            <a:srgbClr val="EB72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510DF0-8131-FCA8-B738-95A90E8578AE}"/>
              </a:ext>
            </a:extLst>
          </p:cNvPr>
          <p:cNvSpPr/>
          <p:nvPr/>
        </p:nvSpPr>
        <p:spPr>
          <a:xfrm>
            <a:off x="6843252" y="3048752"/>
            <a:ext cx="4601496" cy="46024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26AF15-F757-3362-23A7-85ACEF7E3EF1}"/>
              </a:ext>
            </a:extLst>
          </p:cNvPr>
          <p:cNvSpPr/>
          <p:nvPr/>
        </p:nvSpPr>
        <p:spPr>
          <a:xfrm>
            <a:off x="7100243" y="3305797"/>
            <a:ext cx="4087514" cy="408836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srgbClr val="EB7247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9A4E629-05F1-95E3-C94B-7D7919BB6F09}"/>
              </a:ext>
            </a:extLst>
          </p:cNvPr>
          <p:cNvSpPr/>
          <p:nvPr/>
        </p:nvSpPr>
        <p:spPr>
          <a:xfrm>
            <a:off x="7419109" y="3620612"/>
            <a:ext cx="3449782" cy="3449782"/>
          </a:xfrm>
          <a:prstGeom prst="ellipse">
            <a:avLst/>
          </a:prstGeom>
          <a:solidFill>
            <a:srgbClr val="EB7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0F2A00-3D17-6BA5-31A3-C107FDC98E1C}"/>
              </a:ext>
            </a:extLst>
          </p:cNvPr>
          <p:cNvSpPr txBox="1"/>
          <p:nvPr/>
        </p:nvSpPr>
        <p:spPr>
          <a:xfrm>
            <a:off x="5002485" y="512069"/>
            <a:ext cx="8283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Poppins" panose="00000500000000000000" pitchFamily="2" charset="0"/>
                <a:cs typeface="Poppins" panose="00000500000000000000" pitchFamily="2" charset="0"/>
              </a:rPr>
              <a:t>Kami </a:t>
            </a:r>
            <a:r>
              <a:rPr lang="en-US" sz="6000" b="1" dirty="0" err="1">
                <a:latin typeface="Poppins" panose="00000500000000000000" pitchFamily="2" charset="0"/>
                <a:cs typeface="Poppins" panose="00000500000000000000" pitchFamily="2" charset="0"/>
              </a:rPr>
              <a:t>Anggota</a:t>
            </a:r>
            <a:r>
              <a:rPr lang="en-US" sz="6000" b="1" dirty="0">
                <a:latin typeface="Poppins" panose="00000500000000000000" pitchFamily="2" charset="0"/>
                <a:cs typeface="Poppins" panose="00000500000000000000" pitchFamily="2" charset="0"/>
              </a:rPr>
              <a:t> PKL</a:t>
            </a:r>
          </a:p>
          <a:p>
            <a:pPr algn="ctr"/>
            <a:r>
              <a:rPr lang="en-US" sz="60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b="1" dirty="0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Ramayana </a:t>
            </a:r>
            <a:r>
              <a:rPr lang="en-US" sz="4400" b="1" dirty="0" err="1">
                <a:solidFill>
                  <a:srgbClr val="EB72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Cimahi</a:t>
            </a:r>
            <a:endParaRPr lang="en-US" sz="4400" b="1" dirty="0">
              <a:solidFill>
                <a:srgbClr val="EB72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F4B813-B642-E8F5-CB9B-8C3431FBA544}"/>
              </a:ext>
            </a:extLst>
          </p:cNvPr>
          <p:cNvSpPr txBox="1"/>
          <p:nvPr/>
        </p:nvSpPr>
        <p:spPr>
          <a:xfrm>
            <a:off x="1898591" y="7794268"/>
            <a:ext cx="3103894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Administrasi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Supermarket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0650D7-16E8-3DA2-82F9-657FD2DEE58C}"/>
              </a:ext>
            </a:extLst>
          </p:cNvPr>
          <p:cNvSpPr txBox="1"/>
          <p:nvPr/>
        </p:nvSpPr>
        <p:spPr>
          <a:xfrm>
            <a:off x="1898591" y="7394158"/>
            <a:ext cx="3103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Ilham Surya </a:t>
            </a:r>
            <a:r>
              <a:rPr lang="en-US" sz="2000" dirty="0" err="1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Saputra</a:t>
            </a:r>
            <a:endParaRPr lang="en-US" sz="2000" dirty="0">
              <a:solidFill>
                <a:srgbClr val="EB7247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1B4B65-59C2-342A-39F0-AE08F9C26C07}"/>
              </a:ext>
            </a:extLst>
          </p:cNvPr>
          <p:cNvSpPr txBox="1"/>
          <p:nvPr/>
        </p:nvSpPr>
        <p:spPr>
          <a:xfrm>
            <a:off x="13285515" y="7794268"/>
            <a:ext cx="3103894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Administrasi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Shopee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33F825-BCE2-BC1E-0119-B297E61376D9}"/>
              </a:ext>
            </a:extLst>
          </p:cNvPr>
          <p:cNvSpPr txBox="1"/>
          <p:nvPr/>
        </p:nvSpPr>
        <p:spPr>
          <a:xfrm>
            <a:off x="13285515" y="7394158"/>
            <a:ext cx="3103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Firman</a:t>
            </a:r>
            <a:r>
              <a:rPr lang="en-US" sz="2000" dirty="0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 </a:t>
            </a:r>
            <a:r>
              <a:rPr lang="en-US" sz="2000" dirty="0" err="1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Hendriyansyah</a:t>
            </a:r>
            <a:endParaRPr lang="en-US" sz="2000" dirty="0">
              <a:solidFill>
                <a:srgbClr val="EB7247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5C502-2A83-D26B-E80A-C9FC977CA8BA}"/>
              </a:ext>
            </a:extLst>
          </p:cNvPr>
          <p:cNvSpPr txBox="1"/>
          <p:nvPr/>
        </p:nvSpPr>
        <p:spPr>
          <a:xfrm>
            <a:off x="7592053" y="8658471"/>
            <a:ext cx="3103894" cy="46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Administrasi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Supermarket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8F2DF-9F02-3D3D-A133-58BD6A6DE20C}"/>
              </a:ext>
            </a:extLst>
          </p:cNvPr>
          <p:cNvSpPr txBox="1"/>
          <p:nvPr/>
        </p:nvSpPr>
        <p:spPr>
          <a:xfrm>
            <a:off x="7592053" y="8258361"/>
            <a:ext cx="3103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Muhamad </a:t>
            </a:r>
            <a:r>
              <a:rPr lang="en-US" sz="2000" dirty="0" err="1">
                <a:solidFill>
                  <a:srgbClr val="EB7247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Suryanto</a:t>
            </a:r>
            <a:endParaRPr lang="en-US" sz="2000" dirty="0">
              <a:solidFill>
                <a:srgbClr val="EB7247"/>
              </a:solidFill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97D137C-35B1-3799-1433-83DFECFF41C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8" t="12872" r="33260" b="49904"/>
          <a:stretch/>
        </p:blipFill>
        <p:spPr>
          <a:xfrm>
            <a:off x="7414633" y="3620612"/>
            <a:ext cx="3458734" cy="3458732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BA659B9-7927-2358-534B-6007FA1E1F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7" t="26437" r="59385" b="27797"/>
          <a:stretch/>
        </p:blipFill>
        <p:spPr>
          <a:xfrm>
            <a:off x="2165693" y="4065133"/>
            <a:ext cx="2569692" cy="2569690"/>
          </a:xfrm>
          <a:noFill/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2EA4239-8D2D-58B2-B108-C67FA6D4CF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2615" y="4065133"/>
            <a:ext cx="2569692" cy="2569690"/>
          </a:xfrm>
        </p:spPr>
      </p:pic>
    </p:spTree>
    <p:extLst>
      <p:ext uri="{BB962C8B-B14F-4D97-AF65-F5344CB8AC3E}">
        <p14:creationId xmlns:p14="http://schemas.microsoft.com/office/powerpoint/2010/main" val="938947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1573</TotalTime>
  <Words>532</Words>
  <Application>Microsoft Office PowerPoint</Application>
  <PresentationFormat>Custom</PresentationFormat>
  <Paragraphs>48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Open Sans</vt:lpstr>
      <vt:lpstr>Open Sans Medium</vt:lpstr>
      <vt:lpstr>Open Sans SemiBold</vt:lpstr>
      <vt:lpstr>Poppins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xxx</dc:creator>
  <cp:lastModifiedBy>Mahiru Shiho</cp:lastModifiedBy>
  <cp:revision>95</cp:revision>
  <dcterms:created xsi:type="dcterms:W3CDTF">2022-05-19T05:06:40Z</dcterms:created>
  <dcterms:modified xsi:type="dcterms:W3CDTF">2023-06-20T01:30:42Z</dcterms:modified>
</cp:coreProperties>
</file>